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4" r:id="rId5"/>
    <p:sldId id="257" r:id="rId6"/>
    <p:sldId id="259" r:id="rId7"/>
    <p:sldId id="258" r:id="rId8"/>
    <p:sldId id="260" r:id="rId9"/>
    <p:sldId id="261" r:id="rId10"/>
    <p:sldId id="262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  <p:bold r:id="rId15"/>
      <p:italic r:id="rId16"/>
      <p:boldItalic r:id="rId17"/>
    </p:embeddedFont>
    <p:embeddedFont>
      <p:font typeface="Lora Bold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6E24E3-0903-4B89-8ED0-BF678CAD6EF9}">
          <p14:sldIdLst>
            <p14:sldId id="256"/>
            <p14:sldId id="263"/>
            <p14:sldId id="265"/>
            <p14:sldId id="264"/>
            <p14:sldId id="257"/>
            <p14:sldId id="259"/>
            <p14:sldId id="258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8B"/>
    <a:srgbClr val="3838FF"/>
    <a:srgbClr val="F0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0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Hospital Data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hospital dashboard provides a centralized view of critical performance indicators, enabling informed decision-making and operational efficiency.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21562"/>
            <a:ext cx="25121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by Roshan Madake</a:t>
            </a:r>
            <a:endParaRPr lang="en-US" sz="22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A5B3895-7D34-7774-D4F5-D36DB32BCE30}"/>
              </a:ext>
            </a:extLst>
          </p:cNvPr>
          <p:cNvSpPr/>
          <p:nvPr/>
        </p:nvSpPr>
        <p:spPr>
          <a:xfrm>
            <a:off x="793789" y="6360141"/>
            <a:ext cx="35997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Guided by Prof. Sumit Sir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412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Stacked Column Chart</a:t>
            </a:r>
            <a:endParaRPr lang="en-US" sz="445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472AC222-6A93-0860-B8B6-CD37C93FF02A}"/>
              </a:ext>
            </a:extLst>
          </p:cNvPr>
          <p:cNvSpPr/>
          <p:nvPr/>
        </p:nvSpPr>
        <p:spPr>
          <a:xfrm>
            <a:off x="793790" y="4753465"/>
            <a:ext cx="6619268" cy="2641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Stacked Column Chart provides a comprehensive view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 the total number of patients based on their medical specialty,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while further segmenting the data by age profile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(e.g., Children, Adults, Seniors). 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14EA-F216-77D0-C782-26EB06F28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025" y="3925229"/>
            <a:ext cx="6802244" cy="3280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323AE-5B84-2F31-B483-57D0967D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80"/>
            <a:ext cx="14630400" cy="82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EE4FC-16A4-EBA1-C58F-1970C75890A7}"/>
              </a:ext>
            </a:extLst>
          </p:cNvPr>
          <p:cNvSpPr txBox="1"/>
          <p:nvPr/>
        </p:nvSpPr>
        <p:spPr>
          <a:xfrm>
            <a:off x="1326992" y="713673"/>
            <a:ext cx="11920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EA1A9-7951-42AC-CC34-C74CD8D6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1717288"/>
            <a:ext cx="14407376" cy="64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C43BB-415E-1AFA-9F6C-E12BEAB7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1687"/>
            <a:ext cx="7315200" cy="6960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853D0D-C946-A22C-D4BE-61EFE9D2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85" y="1161687"/>
            <a:ext cx="6880303" cy="6960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3A9D3-5218-1F9F-E8EB-7120F85B26B8}"/>
              </a:ext>
            </a:extLst>
          </p:cNvPr>
          <p:cNvSpPr txBox="1"/>
          <p:nvPr/>
        </p:nvSpPr>
        <p:spPr>
          <a:xfrm>
            <a:off x="111512" y="330690"/>
            <a:ext cx="689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ToolTip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7FAF3-BEB5-6DF7-276C-FD0D36BC7871}"/>
              </a:ext>
            </a:extLst>
          </p:cNvPr>
          <p:cNvSpPr txBox="1"/>
          <p:nvPr/>
        </p:nvSpPr>
        <p:spPr>
          <a:xfrm>
            <a:off x="8028875" y="330690"/>
            <a:ext cx="6278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4174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8392" y="3430429"/>
            <a:ext cx="8630126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Measures</a:t>
            </a:r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68097" y="4807982"/>
            <a:ext cx="14442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 Patient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Total number of Patients admitted to the hospital.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597973" y="4807982"/>
            <a:ext cx="16561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Average Patient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Tracks the number of average patients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58096" y="6491883"/>
            <a:ext cx="16430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383430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Regular Quarter Patient Total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Indicates the current frequency of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quarterwise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patients.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7597021" y="6491883"/>
            <a:ext cx="16740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61473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Past Quarter Patient Total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Tracks the number of patients visited in the past quarter</a:t>
            </a: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EDEE11-787E-D6E4-D4FA-10546655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62"/>
            <a:ext cx="14630400" cy="2365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2381"/>
            <a:ext cx="5795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Slicers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8" y="1233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Timeline Slicer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6392" y="1698321"/>
            <a:ext cx="3978116" cy="1439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timeline slicer in our hospital dashboard allows users to filter and analyze data over a specified time period.  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9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Average vs Total Patient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79886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Shows the average length of stay for The Average vs. Total Patient Slicer provides users with the ability to toggle between viewing data as averages or totals.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6392" y="3342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Age Profile Slicer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89" y="390165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Age Profile slicer allows users to filter the dashboard data by specific age groups.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44" y="0"/>
            <a:ext cx="5319355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6636AA-6C26-8420-E492-3747A4A6A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66" y="1519847"/>
            <a:ext cx="2886478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2962B-0748-E8F0-B68E-94EC01B9D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014" y="3671419"/>
            <a:ext cx="2867425" cy="943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AF608B-4CE0-EEFC-2C69-C667811BA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429" y="6021273"/>
            <a:ext cx="2248214" cy="9431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58679"/>
            <a:ext cx="5750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Patient Volume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547485" y="224778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Daily Admissions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Tracks the number of patients admitted each day, providing insights into demand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6536769" y="4144447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Inpatient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Shows the number of patients admitted each year, reflecting overall patient flow.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6537484" y="6041112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3661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Outpatient Patient Demographics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Analyzes changes in outpatient demographics over the years.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D4A44E-E6F2-35A7-F6B2-D08A0075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" y="880944"/>
            <a:ext cx="5231446" cy="29662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4935AA-5F6B-7083-4A73-8040F7618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" y="4377090"/>
            <a:ext cx="5248114" cy="2993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995" y="871895"/>
            <a:ext cx="6509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Patient Distribution by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Age Group: Adults vs. Children 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5965902" y="3442608"/>
            <a:ext cx="3824869" cy="2445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The pie chart provides a clear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representation of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the total number of patients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divided into two major age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Categories which includes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FFFF00"/>
                </a:highlight>
                <a:latin typeface="Lora" pitchFamily="34" charset="0"/>
              </a:rPr>
              <a:t>85.55% 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Adults and </a:t>
            </a:r>
            <a:r>
              <a:rPr lang="en-US" sz="1750" dirty="0">
                <a:solidFill>
                  <a:srgbClr val="2C2821"/>
                </a:solidFill>
                <a:highlight>
                  <a:srgbClr val="FFFF00"/>
                </a:highlight>
                <a:latin typeface="Lora" pitchFamily="34" charset="0"/>
              </a:rPr>
              <a:t>14.45% 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Children.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C2821"/>
              </a:solidFill>
              <a:latin typeface="Lora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F501B-C386-1324-FB8D-A2B6F20B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737" y="2675480"/>
            <a:ext cx="4560848" cy="37476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Surgical Outcomes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9964" y="1943596"/>
            <a:ext cx="5670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Day Case (8.36%):Total: 2.06 million patients.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41034" y="2389412"/>
            <a:ext cx="6768790" cy="109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are patients who are admitted to the hospital for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procedures or treatments that do not require an overnight stay.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Common examples include minor surgeries.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8814" y="3810238"/>
            <a:ext cx="6209177" cy="420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Outpatient</a:t>
            </a:r>
            <a:r>
              <a:rPr lang="fr-FR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 (88.21%):Total: 21.74 million patients.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41034" y="4300128"/>
            <a:ext cx="6209177" cy="109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are patients who visit the hospital for diagnosis,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treatment, or consultations but do not require overnight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admission. 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94925"/>
            <a:ext cx="5592531" cy="42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Inpatient</a:t>
            </a:r>
            <a:r>
              <a:rPr lang="fr-FR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 (3.43%):Total: 0.85 million patients.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18437"/>
            <a:ext cx="6082189" cy="14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Inpatients are those who require admission to the hospital for an extended stay, typically for major surgeries, severe illnesses, or conditions requiring continuous monitoring and treatment.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4C6708-20B8-881B-F39C-FC32BBE63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952" y="2566577"/>
            <a:ext cx="4689037" cy="3205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410</Words>
  <Application>Microsoft Office PowerPoint</Application>
  <PresentationFormat>Custom</PresentationFormat>
  <Paragraphs>68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Alice</vt:lpstr>
      <vt:lpstr>Times New Roman</vt:lpstr>
      <vt:lpstr>Arial</vt:lpstr>
      <vt:lpstr>Lora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Roshan Madake</cp:lastModifiedBy>
  <cp:revision>5</cp:revision>
  <dcterms:created xsi:type="dcterms:W3CDTF">2024-10-08T01:44:41Z</dcterms:created>
  <dcterms:modified xsi:type="dcterms:W3CDTF">2024-10-15T07:11:44Z</dcterms:modified>
</cp:coreProperties>
</file>